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D50E-432C-3443-58B0-53536BC3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3A710-864A-7432-C21B-F49F9F78E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C225-1BA9-4E91-825A-682583CF90B0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AC941-2395-3111-08E5-E8C6601BC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BFBCB9-2ED1-ADA5-B897-E55AD9F98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8006-B27B-44A2-B04D-17E8FEFCD3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547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10B97D-2E1E-37A5-082B-EBCB005E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5458E-2B32-23ED-DEBE-0D961493E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D4365-E1D3-826E-A1FA-73CCD52E4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EC225-1BA9-4E91-825A-682583CF90B0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65678-CEB3-0276-FCDB-BC0AD05C4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FE196-D82F-A0CE-D40A-B8B19C00C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B8006-B27B-44A2-B04D-17E8FEFCD3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52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A8776A0-5781-165C-AC38-5AEF80C30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</a:t>
            </a:r>
            <a:br>
              <a:rPr lang="en-US" sz="72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7B82C3-B7DD-E176-6C8C-EFA3145498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0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A9D119-F5C4-8C04-0328-FC65DAB2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5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B7819B-4786-99B6-C840-FB587279B4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5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0C7E00F-14A5-C5FA-7347-91A047C4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5C878-33C7-8998-AEC1-C81FB3EC7D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80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A1525E-1FB6-28B7-7A8E-C932E6280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Tech Stack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0CCE6E-C56E-5D70-1A9C-E659B2883D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37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C51364D-550E-D678-8171-C4D428CC4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0F0758-83FD-A6C7-BB11-20FA6301C9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1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FAA4254-9467-9A0E-8FA6-9BEDD20A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150530-642A-E64B-BFB9-023C4965B0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diagram of a service&#10;&#10;Description automatically generated">
            <a:extLst>
              <a:ext uri="{FF2B5EF4-FFF2-40B4-BE49-F238E27FC236}">
                <a16:creationId xmlns:a16="http://schemas.microsoft.com/office/drawing/2014/main" id="{C189D0FA-AC0E-1B07-4D37-4D903A961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239" y="0"/>
            <a:ext cx="715976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D57906-A097-FF4F-C73B-B68C3101C42E}"/>
              </a:ext>
            </a:extLst>
          </p:cNvPr>
          <p:cNvSpPr txBox="1"/>
          <p:nvPr/>
        </p:nvSpPr>
        <p:spPr>
          <a:xfrm>
            <a:off x="792479" y="3169920"/>
            <a:ext cx="3492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 Architecture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Angular16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227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4144B1-DE20-C51D-263A-0DA598CDD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IN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diagram of a system&#10;&#10;Description automatically generated">
            <a:extLst>
              <a:ext uri="{FF2B5EF4-FFF2-40B4-BE49-F238E27FC236}">
                <a16:creationId xmlns:a16="http://schemas.microsoft.com/office/drawing/2014/main" id="{BDEA3840-2EB4-FD25-73EE-DEF8A8C40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32" y="1767841"/>
            <a:ext cx="11152640" cy="4880706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807256D-0AFB-DC37-15FD-7DA3E3460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548"/>
            <a:ext cx="1894090" cy="10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39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03AA6AE-CCC8-481F-915E-E229D2B34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586"/>
            <a:ext cx="1894090" cy="1066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49A47D-D199-F8FE-7E82-0E665A8F9C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" t="5934"/>
          <a:stretch/>
        </p:blipFill>
        <p:spPr>
          <a:xfrm>
            <a:off x="270022" y="2646637"/>
            <a:ext cx="6004882" cy="338670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18D00A-3CCB-BE79-47D4-AD0D9B318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996" y="2625488"/>
            <a:ext cx="6004882" cy="3429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4D8827-EC95-624B-DEBB-453A20AE68C9}"/>
              </a:ext>
            </a:extLst>
          </p:cNvPr>
          <p:cNvSpPr txBox="1"/>
          <p:nvPr/>
        </p:nvSpPr>
        <p:spPr>
          <a:xfrm>
            <a:off x="2618845" y="799978"/>
            <a:ext cx="8793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Demonstration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FB0F4F-662D-91D1-9E4F-E1B39C16ADE3}"/>
              </a:ext>
            </a:extLst>
          </p:cNvPr>
          <p:cNvCxnSpPr>
            <a:cxnSpLocks/>
          </p:cNvCxnSpPr>
          <p:nvPr/>
        </p:nvCxnSpPr>
        <p:spPr>
          <a:xfrm flipV="1">
            <a:off x="178765" y="1702158"/>
            <a:ext cx="11834470" cy="211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58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AB0B1C6-63E9-A8FA-091F-59E36D356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F5CD3D-B027-C54F-5D45-2144E0AD1E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02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523CC5F-EEAB-D0AD-D652-7EEA4189C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FA13D-0C63-4B60-6D98-621161FA32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45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20</Words>
  <Application>Microsoft Office PowerPoint</Application>
  <PresentationFormat>Widescreen</PresentationFormat>
  <Paragraphs>11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Capstone Project </vt:lpstr>
      <vt:lpstr>Index</vt:lpstr>
      <vt:lpstr>Tech Stack</vt:lpstr>
      <vt:lpstr>Implementation</vt:lpstr>
      <vt:lpstr>Architecture</vt:lpstr>
      <vt:lpstr>Architecture</vt:lpstr>
      <vt:lpstr>PowerPoint Presentation</vt:lpstr>
      <vt:lpstr>Challenges</vt:lpstr>
      <vt:lpstr>Future Scopes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</dc:title>
  <dc:creator>Sengar, Vibha [CTR]</dc:creator>
  <cp:lastModifiedBy>Vibha Sengar</cp:lastModifiedBy>
  <cp:revision>3</cp:revision>
  <dcterms:created xsi:type="dcterms:W3CDTF">2024-03-05T12:25:20Z</dcterms:created>
  <dcterms:modified xsi:type="dcterms:W3CDTF">2024-03-07T20:39:26Z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c11b088-3f42-44d0-a854-e5bf7348cf6a_Enabled">
    <vt:lpwstr>true</vt:lpwstr>
  </property>
  <property fmtid="{D5CDD505-2E9C-101B-9397-08002B2CF9AE}" pid="3" name="MSIP_Label_1c11b088-3f42-44d0-a854-e5bf7348cf6a_SetDate">
    <vt:lpwstr>2024-03-05T12:25:20Z</vt:lpwstr>
  </property>
  <property fmtid="{D5CDD505-2E9C-101B-9397-08002B2CF9AE}" pid="4" name="MSIP_Label_1c11b088-3f42-44d0-a854-e5bf7348cf6a_Method">
    <vt:lpwstr>Standard</vt:lpwstr>
  </property>
  <property fmtid="{D5CDD505-2E9C-101B-9397-08002B2CF9AE}" pid="5" name="MSIP_Label_1c11b088-3f42-44d0-a854-e5bf7348cf6a_Name">
    <vt:lpwstr>Yellow Data - NA</vt:lpwstr>
  </property>
  <property fmtid="{D5CDD505-2E9C-101B-9397-08002B2CF9AE}" pid="6" name="MSIP_Label_1c11b088-3f42-44d0-a854-e5bf7348cf6a_SiteId">
    <vt:lpwstr>fffcdc91-d561-4287-aebc-78d2466eec29</vt:lpwstr>
  </property>
  <property fmtid="{D5CDD505-2E9C-101B-9397-08002B2CF9AE}" pid="7" name="MSIP_Label_1c11b088-3f42-44d0-a854-e5bf7348cf6a_ActionId">
    <vt:lpwstr>aa0c0263-195a-48de-bed3-8962c5e9cc27</vt:lpwstr>
  </property>
  <property fmtid="{D5CDD505-2E9C-101B-9397-08002B2CF9AE}" pid="8" name="MSIP_Label_1c11b088-3f42-44d0-a854-e5bf7348cf6a_ContentBits">
    <vt:lpwstr>0</vt:lpwstr>
  </property>
</Properties>
</file>